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6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1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7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8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9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73" y="0"/>
            <a:ext cx="9697453" cy="6869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0899" y="5099185"/>
            <a:ext cx="37733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Forecast issued: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Monday 20 February 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Forecast valid: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Wednesday 23 </a:t>
            </a:r>
            <a:r>
              <a:rPr lang="en-US" sz="2800" dirty="0">
                <a:solidFill>
                  <a:srgbClr val="C00000"/>
                </a:solidFill>
              </a:rPr>
              <a:t>February </a:t>
            </a:r>
          </a:p>
        </p:txBody>
      </p:sp>
      <p:sp>
        <p:nvSpPr>
          <p:cNvPr id="6" name="Oval 5"/>
          <p:cNvSpPr/>
          <p:nvPr/>
        </p:nvSpPr>
        <p:spPr>
          <a:xfrm>
            <a:off x="6121305" y="627598"/>
            <a:ext cx="4327060" cy="2613151"/>
          </a:xfrm>
          <a:prstGeom prst="ellipse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146636"/>
              </p:ext>
            </p:extLst>
          </p:nvPr>
        </p:nvGraphicFramePr>
        <p:xfrm>
          <a:off x="11075068" y="1042032"/>
          <a:ext cx="433137" cy="1854200"/>
        </p:xfrm>
        <a:graphic>
          <a:graphicData uri="http://schemas.openxmlformats.org/drawingml/2006/table">
            <a:tbl>
              <a:tblPr/>
              <a:tblGrid>
                <a:gridCol w="4331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121054"/>
              </p:ext>
            </p:extLst>
          </p:nvPr>
        </p:nvGraphicFramePr>
        <p:xfrm>
          <a:off x="11466095" y="1042032"/>
          <a:ext cx="659731" cy="1854200"/>
        </p:xfrm>
        <a:graphic>
          <a:graphicData uri="http://schemas.openxmlformats.org/drawingml/2006/table">
            <a:tbl>
              <a:tblPr/>
              <a:tblGrid>
                <a:gridCol w="6597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893501" y="131736"/>
            <a:ext cx="129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 hour rainfall (mm)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817662" y="1283456"/>
            <a:ext cx="2858413" cy="1782481"/>
          </a:xfrm>
          <a:prstGeom prst="ellipse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34520" y="1429173"/>
            <a:ext cx="2045055" cy="1327474"/>
          </a:xfrm>
          <a:prstGeom prst="ellipse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30356" y="1684008"/>
            <a:ext cx="1499469" cy="736462"/>
          </a:xfrm>
          <a:prstGeom prst="ellipse">
            <a:avLst/>
          </a:prstGeom>
          <a:solidFill>
            <a:schemeClr val="accent1">
              <a:lumMod val="5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0896" y="97536"/>
            <a:ext cx="357225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Scenario 1: Forecast for Day 3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14126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Scenario 1 - Additional information: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811"/>
            <a:ext cx="10515600" cy="510615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There is a weak tropical low pressure that is expected to be situated north of Madagascar on Wednesday</a:t>
            </a:r>
          </a:p>
          <a:p>
            <a:r>
              <a:rPr lang="en-US" sz="2700" dirty="0" smtClean="0"/>
              <a:t>It does not seem to be very strong at this stage, possibly only reaching tropical depression stage </a:t>
            </a:r>
          </a:p>
          <a:p>
            <a:r>
              <a:rPr lang="en-US" sz="2700" dirty="0" smtClean="0"/>
              <a:t>No forecast has been sent by RSMC La Reunion as yet, however NWP models are showing a large area of 30-40mm north and northwest of Madagascar in the next 24 hours, with a smaller zone of 80-100mm.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7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73" y="0"/>
            <a:ext cx="9697453" cy="68690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60917" y="1546415"/>
            <a:ext cx="2327591" cy="2312894"/>
          </a:xfrm>
          <a:prstGeom prst="ellipse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815428"/>
              </p:ext>
            </p:extLst>
          </p:nvPr>
        </p:nvGraphicFramePr>
        <p:xfrm>
          <a:off x="11155750" y="1512677"/>
          <a:ext cx="433137" cy="1854200"/>
        </p:xfrm>
        <a:graphic>
          <a:graphicData uri="http://schemas.openxmlformats.org/drawingml/2006/table">
            <a:tbl>
              <a:tblPr/>
              <a:tblGrid>
                <a:gridCol w="4331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189699"/>
              </p:ext>
            </p:extLst>
          </p:nvPr>
        </p:nvGraphicFramePr>
        <p:xfrm>
          <a:off x="11546777" y="1512677"/>
          <a:ext cx="659731" cy="1854200"/>
        </p:xfrm>
        <a:graphic>
          <a:graphicData uri="http://schemas.openxmlformats.org/drawingml/2006/table">
            <a:tbl>
              <a:tblPr/>
              <a:tblGrid>
                <a:gridCol w="6597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953970" y="1759799"/>
            <a:ext cx="1476648" cy="1405072"/>
          </a:xfrm>
          <a:prstGeom prst="ellipse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90661" y="1993416"/>
            <a:ext cx="1132996" cy="1009277"/>
          </a:xfrm>
          <a:prstGeom prst="ellipse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83583" y="2087476"/>
            <a:ext cx="678885" cy="664204"/>
          </a:xfrm>
          <a:prstGeom prst="ellipse">
            <a:avLst/>
          </a:prstGeom>
          <a:solidFill>
            <a:schemeClr val="accent1">
              <a:lumMod val="5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974183" y="602381"/>
            <a:ext cx="129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 hour rainfall (mm)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11291" y="5099185"/>
            <a:ext cx="3762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Forecast issued: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Wednesday 23 February </a:t>
            </a:r>
            <a:r>
              <a:rPr lang="en-US" sz="2800" dirty="0" smtClean="0">
                <a:solidFill>
                  <a:srgbClr val="00B050"/>
                </a:solidFill>
              </a:rPr>
              <a:t>Forecast valid: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Wednesday 23 February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1578" y="191665"/>
            <a:ext cx="412089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Scenario 2: Forecast for Day 1 (Today)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69148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Scenario 2 - Additional information: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811"/>
            <a:ext cx="10515600" cy="510615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Tropical low pressure has moved further to the southwest from what was initially expected</a:t>
            </a:r>
          </a:p>
          <a:p>
            <a:r>
              <a:rPr lang="en-US" sz="2700" dirty="0" smtClean="0"/>
              <a:t>RSMC La Reunion sent a bulletin out yesterday and updated it today, classifying the low pressure as a tropical disturbance for today. </a:t>
            </a:r>
          </a:p>
          <a:p>
            <a:r>
              <a:rPr lang="en-US" sz="2700" dirty="0" smtClean="0"/>
              <a:t>Models are in agreement with rainfall amounts of more than 80mm in 24 hours affecting southern islands of Seychelles, and more than 60mm the over some of the Comoros Islands </a:t>
            </a:r>
          </a:p>
          <a:p>
            <a:r>
              <a:rPr lang="en-US" sz="2700" dirty="0" smtClean="0"/>
              <a:t>The Unified Model (12km) shows 6 hourly rainfall amounts of &gt;50mm between 12-18Z today while </a:t>
            </a:r>
            <a:r>
              <a:rPr lang="en-US" sz="2700" dirty="0" err="1" smtClean="0"/>
              <a:t>Aladin</a:t>
            </a:r>
            <a:r>
              <a:rPr lang="en-US" sz="2700" dirty="0" smtClean="0"/>
              <a:t> shows 30-40mm during the same period. </a:t>
            </a:r>
          </a:p>
          <a:p>
            <a:r>
              <a:rPr lang="en-US" sz="2700" dirty="0"/>
              <a:t>A</a:t>
            </a:r>
            <a:r>
              <a:rPr lang="en-US" sz="2700" dirty="0" smtClean="0"/>
              <a:t>n severe thunderstorm moved over Victoria / </a:t>
            </a:r>
            <a:r>
              <a:rPr lang="en-US" sz="2700" dirty="0" err="1" smtClean="0"/>
              <a:t>Moroni</a:t>
            </a:r>
            <a:r>
              <a:rPr lang="en-US" sz="2700" dirty="0" smtClean="0"/>
              <a:t> last night and there are reports of flooded roads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3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264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Scenario 1 - Additional information:</vt:lpstr>
      <vt:lpstr>PowerPoint Presentation</vt:lpstr>
      <vt:lpstr>Scenario 2 - Additional information: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 Webster</dc:creator>
  <cp:lastModifiedBy>dshift</cp:lastModifiedBy>
  <cp:revision>21</cp:revision>
  <dcterms:created xsi:type="dcterms:W3CDTF">2016-10-06T11:18:54Z</dcterms:created>
  <dcterms:modified xsi:type="dcterms:W3CDTF">2016-11-02T16:26:03Z</dcterms:modified>
</cp:coreProperties>
</file>